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EC001-9058-45C3-A5D3-E318EA0FBA76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3C495-03AD-42BE-AA45-83CEA2256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90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7DB-C048-47BA-91D8-A785A35B9C4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1E0EE-0045-48B5-9915-60FD38A9E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2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1E0EE-0045-48B5-9915-60FD38A9E7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00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1E0EE-0045-48B5-9915-60FD38A9E7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38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1E0EE-0045-48B5-9915-60FD38A9E7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5F21-26C9-4464-8376-D5B134089894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International Conference on Advanced Computational and Communication Paradigms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D37F-69FA-4C1D-8B80-07A29F170F00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International Conference on Advanced Computational and Communication Paradigms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2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DD29-505E-4D23-A006-9E1C7A4436B2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International Conference on Advanced Computational and Communication Paradigms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5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9EBB-5337-4261-82CA-FF33195B9A3F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International Conference on Advanced Computational and Communication Paradigms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3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9799-2191-429A-B535-79F2DBADDEAA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International Conference on Advanced Computational and Communication Paradigms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4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5AB8-99A6-4F1B-AE4E-4558AF9276D3}" type="datetime1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International Conference on Advanced Computational and Communication Paradigms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7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2ED5-8555-4718-9E45-561B8309D2DC}" type="datetime1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International Conference on Advanced Computational and Communication Paradigms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8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065F-3D2A-4F25-A817-CAACAEAD129B}" type="datetime1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International Conference on Advanced Computational and Communication Paradigms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9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37FF-C7E2-40D8-BF5E-495582C580CC}" type="datetime1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International Conference on Advanced Computational and Communication Paradigms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7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E5E2-0983-4ED2-BA06-5B13AD9BE995}" type="datetime1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International Conference on Advanced Computational and Communication Paradigms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5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8D75-983D-4867-BCAC-C359951AAC92}" type="datetime1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International Conference on Advanced Computational and Communication Paradigms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4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6BB3-B9C8-41E6-A4C5-3A6C55BB9219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First International Conference on Advanced Computational and Communication Paradigms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4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120914"/>
            <a:ext cx="85048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002060"/>
                </a:solidFill>
                <a:latin typeface="Times New Roman"/>
              </a:rPr>
              <a:t>Advanced Computational and </a:t>
            </a:r>
            <a:r>
              <a:rPr lang="en-IN" sz="2400" b="1" dirty="0" smtClean="0">
                <a:solidFill>
                  <a:srgbClr val="002060"/>
                </a:solidFill>
                <a:latin typeface="Times New Roman"/>
              </a:rPr>
              <a:t>Communication Paradigms</a:t>
            </a:r>
          </a:p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Times New Roman"/>
              </a:rPr>
              <a:t> (08 – 10 September, 2017</a:t>
            </a:r>
            <a:r>
              <a:rPr lang="en-IN" sz="1600" dirty="0" smtClean="0">
                <a:solidFill>
                  <a:srgbClr val="002060"/>
                </a:solidFill>
                <a:latin typeface="Times New Roman"/>
              </a:rPr>
              <a:t> )</a:t>
            </a:r>
            <a:endParaRPr lang="en-IN" sz="1600" dirty="0">
              <a:solidFill>
                <a:srgbClr val="002060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017514" y="2667000"/>
            <a:ext cx="6914891" cy="873276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Title of the Paper 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83" y="3540276"/>
            <a:ext cx="7602537" cy="16160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14600" y="2133600"/>
            <a:ext cx="405418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Technical Session </a:t>
            </a:r>
            <a:r>
              <a:rPr lang="en-US" b="1" dirty="0" smtClean="0"/>
              <a:t>#…… Paper </a:t>
            </a:r>
            <a:r>
              <a:rPr lang="en-US" b="1" dirty="0" smtClean="0"/>
              <a:t>ID #</a:t>
            </a:r>
            <a:r>
              <a:rPr lang="en-US" b="1" dirty="0" smtClean="0"/>
              <a:t>. </a:t>
            </a:r>
            <a:r>
              <a:rPr lang="en-US" b="1" dirty="0" smtClean="0"/>
              <a:t>….......</a:t>
            </a:r>
            <a:endParaRPr lang="en-IN" b="1" dirty="0"/>
          </a:p>
        </p:txBody>
      </p:sp>
      <p:pic>
        <p:nvPicPr>
          <p:cNvPr id="1026" name="Picture 2" descr="F:\Conference 2017\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84" y="184111"/>
            <a:ext cx="1012212" cy="804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F:\Conference 2017\smu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92131"/>
            <a:ext cx="1676400" cy="79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DK\Desktop\download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438" y="5976968"/>
            <a:ext cx="684362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 descr="D:\Conference 2017\IEEE Logo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90" y="6034118"/>
            <a:ext cx="829725" cy="47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 descr="D:\Conference 2017\Springer Logo.pn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51" y="6034117"/>
            <a:ext cx="91440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 descr="D:\Conference 2017\CSI Proforma\CSI Logo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351" y="6057930"/>
            <a:ext cx="60960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 descr="D:\Conference 2017\ixia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514" y="5929343"/>
            <a:ext cx="790575" cy="657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 descr="D:\Conference 2017\Sponsors\DST\SERB\SERB Logo.pn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751" y="6019800"/>
            <a:ext cx="685800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 descr="D:\Conference 2017\Sponsors\DST\SERB\DST Logo.pn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351" y="5976967"/>
            <a:ext cx="781050" cy="68100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181484" y="184111"/>
            <a:ext cx="8810116" cy="6521489"/>
          </a:xfrm>
          <a:prstGeom prst="rect">
            <a:avLst/>
          </a:prstGeom>
          <a:noFill/>
          <a:ln w="57150" cmpd="thickThin"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Future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Scope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6858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Optionally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give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pointers to future research</a:t>
            </a:r>
            <a:endParaRPr lang="en-US" b="1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First International Conference on Advanced Computational and Communication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Paradigms (ICACCP-2017)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Picture 2" descr="F:\Conference 2017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685800" cy="53339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CHINMOY\Desktop\ICCIC\New-Manipal-Log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5826" y="6324600"/>
            <a:ext cx="6381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686800" y="95707"/>
            <a:ext cx="40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239000" cy="1096962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    </a:t>
            </a:r>
            <a:r>
              <a:rPr lang="en-US" dirty="0" smtClean="0"/>
              <a:t>     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3581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Insert 5-9 Key References Only in Springer Style</a:t>
            </a:r>
            <a:endParaRPr lang="en-US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 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First International Conference on Advanced Computational and Communication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Paradigms (ICACCP-2017)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Picture 2" descr="F:\Conference 2017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685800" cy="53339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CHINMOY\Desktop\ICCIC\New-Manipal-Log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5826" y="6324600"/>
            <a:ext cx="6381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505826" y="95707"/>
            <a:ext cx="590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7680" y="1834024"/>
            <a:ext cx="63230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should</a:t>
            </a:r>
            <a:r>
              <a:rPr lang="en-US" dirty="0"/>
              <a:t> 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summarize in 3 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5 sentences, which express the 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major aspects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contribution of 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entire 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paper.</a:t>
            </a:r>
            <a:endParaRPr lang="en-IN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02298" y="609600"/>
            <a:ext cx="373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en-IN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First International Conference on Advanced Computational and Communication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Paradigms (ICACCP-2017)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Picture 2" descr="F:\Conference 2017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685800" cy="53339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CHINMOY\Desktop\ICCIC\New-Manipal-Logo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05826" y="6324600"/>
            <a:ext cx="6381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686800" y="95707"/>
            <a:ext cx="40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00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Paper Outline  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496" y="1371600"/>
            <a:ext cx="8048626" cy="4038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Related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Works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Problem Definition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Proposed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Results &amp; Discussions 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Future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Scope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dirty="0">
                <a:solidFill>
                  <a:srgbClr val="002060"/>
                </a:solidFill>
              </a:rPr>
              <a:t>          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First International Conference on Advanced Computational and Communication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Paradigms (ICACCP-2017)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Picture 2" descr="F:\Conference 2017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685800" cy="53339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CHINMOY\Desktop\ICCIC\New-Manipal-Log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5826" y="6324600"/>
            <a:ext cx="6381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686800" y="95707"/>
            <a:ext cx="40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5039"/>
            <a:ext cx="8229600" cy="6779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133600"/>
          </a:xfrm>
        </p:spPr>
        <p:txBody>
          <a:bodyPr>
            <a:normAutofit fontScale="85000" lnSpcReduction="20000"/>
          </a:bodyPr>
          <a:lstStyle/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Paper’s Introduction. </a:t>
            </a:r>
          </a:p>
          <a:p>
            <a:pPr marL="1314450" lvl="2" indent="-514350" algn="just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Describe the data and scientific objectives. </a:t>
            </a:r>
          </a:p>
          <a:p>
            <a:pPr marL="1314450" lvl="2" indent="-514350" algn="just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theoretical/review paper may describe the critical issues and limitations of current approaches , controversies and problems.  </a:t>
            </a:r>
          </a:p>
          <a:p>
            <a:pPr marL="1314450" lvl="2" indent="-514350" algn="just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Case Studies may include insight on best practices.</a:t>
            </a:r>
          </a:p>
          <a:p>
            <a:pPr marL="800100" lvl="2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First International Conference on Advanced Computational and Communication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Paradigms (ICACCP-2017)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Picture 2" descr="F:\Conference 2017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685800" cy="53339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CHINMOY\Desktop\ICCIC\New-Manipal-Logo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05826" y="6324600"/>
            <a:ext cx="6381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686800" y="95707"/>
            <a:ext cx="40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Related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Works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79248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 </a:t>
            </a: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1336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Related Works  </a:t>
            </a:r>
          </a:p>
          <a:p>
            <a:pPr marL="1314450" lvl="2" indent="-514350" algn="just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Briefly Review Related Works . </a:t>
            </a:r>
          </a:p>
          <a:p>
            <a:pPr marL="1314450" lvl="2" indent="-514350" algn="just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Theory should be Outlined Mathematically.    </a:t>
            </a:r>
          </a:p>
          <a:p>
            <a:pPr marL="1314450" lvl="2" indent="-514350" algn="just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Case Studies may include related studies.</a:t>
            </a:r>
          </a:p>
          <a:p>
            <a:pPr marL="800100" lvl="2" indent="0" algn="just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First International Conference on Advanced Computational and Communication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Paradigms (ICACCP-2017)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Picture 2" descr="F:\Conference 2017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685800" cy="53339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CHINMOY\Desktop\ICCIC\New-Manipal-Log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5826" y="6324600"/>
            <a:ext cx="6381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686800" y="95707"/>
            <a:ext cx="40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563" y="328966"/>
            <a:ext cx="8001000" cy="1035343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Problem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305800" cy="2971800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slides constitute the  theme of the presentation. </a:t>
            </a:r>
          </a:p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Only the essential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formula, 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interpret them to give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insights and computational complexities.</a:t>
            </a:r>
          </a:p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a Theoretical/Review Paper,  include critical analysis </a:t>
            </a:r>
          </a:p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Case Studies </a:t>
            </a: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include method for using/enhancing </a:t>
            </a:r>
            <a:r>
              <a:rPr lang="en-I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advanced </a:t>
            </a: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computing/communication </a:t>
            </a:r>
            <a:r>
              <a:rPr lang="en-I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systems, services, and </a:t>
            </a: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facilities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First International Conference on Advanced Computational and Communication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Paradigms (ICACCP-2017)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Picture 2" descr="F:\Conference 2017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685800" cy="53339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CHINMOY\Desktop\ICCIC\New-Manipal-Log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5826" y="6324600"/>
            <a:ext cx="6381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686800" y="95707"/>
            <a:ext cx="40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13" y="609600"/>
            <a:ext cx="8229600" cy="9144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Proposed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1905000"/>
          </a:xfrm>
        </p:spPr>
        <p:txBody>
          <a:bodyPr>
            <a:normAutofit fontScale="92500" lnSpcReduction="10000"/>
          </a:bodyPr>
          <a:lstStyle/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Present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key results of a simulation study or data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analysis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Include Simulation Environment and accuracy 64 bit/32 bit. </a:t>
            </a:r>
          </a:p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 superficially cover all results; cover key results well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Improvements over Existing Technique should be Tabulated , wherever applicable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First International Conference on Advanced Computational and Communication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Paradigms (ICACCP-2017)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Picture 2" descr="F:\Conference 2017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685800" cy="53339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CHINMOY\Desktop\ICCIC\New-Manipal-Log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5826" y="6324600"/>
            <a:ext cx="6381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686800" y="95707"/>
            <a:ext cx="40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38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1905000"/>
          </a:xfrm>
        </p:spPr>
        <p:txBody>
          <a:bodyPr>
            <a:normAutofit fontScale="92500" lnSpcReduction="10000"/>
          </a:bodyPr>
          <a:lstStyle/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Present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key results of a simulation study or data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analysis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Include Simulation Environment and accuracy 64 bit/32 bit. </a:t>
            </a:r>
          </a:p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 superficially cover all results; cover key results well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Improvements over Existing Technique should be Tabulated , wherever applicable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First International Conference on Advanced Computational and Communication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Paradigms (ICACCP-2017)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Picture 2" descr="F:\Conference 2017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685800" cy="53339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CHINMOY\Desktop\ICCIC\New-Manipal-Log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5826" y="6324600"/>
            <a:ext cx="6381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686800" y="95707"/>
            <a:ext cx="40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9144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Conclusions must be brief and indicative </a:t>
            </a:r>
            <a:r>
              <a:rPr lang="en-US" dirty="0"/>
              <a:t>        </a:t>
            </a:r>
          </a:p>
          <a:p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First International Conference on Advanced Computational and Communication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Paradigms (ICACCP-2017)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Picture 2" descr="F:\Conference 2017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685800" cy="53339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CHINMOY\Desktop\ICCIC\New-Manipal-Log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5826" y="6324600"/>
            <a:ext cx="6381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686800" y="95707"/>
            <a:ext cx="40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395</Words>
  <Application>Microsoft Office PowerPoint</Application>
  <PresentationFormat>On-screen Show (4:3)</PresentationFormat>
  <Paragraphs>81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Paper Outline  </vt:lpstr>
      <vt:lpstr>Introduction</vt:lpstr>
      <vt:lpstr>Related Works</vt:lpstr>
      <vt:lpstr>Problem Definition</vt:lpstr>
      <vt:lpstr>Proposed  Methodology</vt:lpstr>
      <vt:lpstr>Results</vt:lpstr>
      <vt:lpstr>Conclusion</vt:lpstr>
      <vt:lpstr>Future Scope</vt:lpstr>
      <vt:lpstr>References           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Debanjan Konar</dc:creator>
  <cp:lastModifiedBy>DK</cp:lastModifiedBy>
  <cp:revision>53</cp:revision>
  <dcterms:created xsi:type="dcterms:W3CDTF">2015-11-18T04:42:35Z</dcterms:created>
  <dcterms:modified xsi:type="dcterms:W3CDTF">2017-09-01T12:47:10Z</dcterms:modified>
</cp:coreProperties>
</file>